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4" r:id="rId5"/>
    <p:sldId id="258" r:id="rId6"/>
    <p:sldId id="259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9CF9-0E4D-0CC7-466E-03AAF734F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Willey House Central Park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8F9A8-D276-2FC0-C4E5-43F7364D4F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Funded in part by grants from the New Hampshire State Arts Council, Lamprey River Advisory Committee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(pending)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Town of Newmarket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672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4A1FE-AE36-BAA0-B392-FF50FDF95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159" y="393203"/>
            <a:ext cx="5918207" cy="6071594"/>
          </a:xfrm>
        </p:spPr>
      </p:pic>
    </p:spTree>
    <p:extLst>
      <p:ext uri="{BB962C8B-B14F-4D97-AF65-F5344CB8AC3E}">
        <p14:creationId xmlns:p14="http://schemas.microsoft.com/office/powerpoint/2010/main" val="76839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FF40-C68B-3F0F-080A-A695BAE2A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BA4E0-25C2-9592-62FF-CBF4C1462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90135"/>
            <a:ext cx="8915400" cy="377762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is located in the green space in front of the Willey House, originally called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Rundlett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Tavern, built in 1822.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land in front of the Willey House is being donated to the town by the owner for public use.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park will be located between the 1894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Durgin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Block Building and the Edwin Smith Building.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3B730-1EFB-083C-DF35-5CE09FCED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62" y="4170198"/>
            <a:ext cx="6496589" cy="24463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30458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DA2BF-8DA9-34BE-A495-1D1231743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24C9-65B3-3709-2110-B366D300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FB44E-B175-0465-10CB-B7F8D1AB3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90135"/>
            <a:ext cx="8915400" cy="377762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Enhance downtown Newmarket with another pocket park for community gathering &amp; enrichment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Expand town art installations to include permanent sculpture using historic implements to artistically represent “river’s edge”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Educate public on the river that runs through Newmarket including its impact on life today and in the past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Create awareness of water conservation &amp; area wildlife preservation through art creation &amp; installation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Engage community in creation of art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Build awareness and appreciation for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treasures of the Lamprey River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88E3E-34A0-558B-A205-9D3883D6D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85" y="3997521"/>
            <a:ext cx="3809849" cy="254068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074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9AC0-5CFB-6A59-F4F3-074B2AC2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3CBD6-A3BD-1C94-CD5B-B9CA4244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809" y="366935"/>
            <a:ext cx="4320211" cy="5162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B05ACC-364D-8A08-F657-7C7027888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51144" y="2948132"/>
            <a:ext cx="3230955" cy="3778250"/>
          </a:xfrm>
          <a:noFill/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C708A8-51E2-0EA8-8A71-3F6A90465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1503106"/>
            <a:ext cx="4426954" cy="41378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6A682-C35F-BD74-E2FE-59D7DD271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577" y="3977050"/>
            <a:ext cx="3895316" cy="25428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046F6D-ECC4-2A76-A3F3-6E283FE6D055}"/>
              </a:ext>
            </a:extLst>
          </p:cNvPr>
          <p:cNvSpPr txBox="1"/>
          <p:nvPr/>
        </p:nvSpPr>
        <p:spPr>
          <a:xfrm>
            <a:off x="4566561" y="2075651"/>
            <a:ext cx="3503958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Letters Received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Town Planning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Abutting Property 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Historical Society President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Main Street Corporation</a:t>
            </a:r>
          </a:p>
        </p:txBody>
      </p:sp>
    </p:spTree>
    <p:extLst>
      <p:ext uri="{BB962C8B-B14F-4D97-AF65-F5344CB8AC3E}">
        <p14:creationId xmlns:p14="http://schemas.microsoft.com/office/powerpoint/2010/main" val="2899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0BD21-7A11-A88C-334A-FD77EF96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C447-EF11-F179-D05A-6FC46E0E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Components – The Mural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5D9A-23F5-04E9-8392-90A411CE6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21130"/>
            <a:ext cx="8915400" cy="2809333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to Newmarket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mural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exterior of the 1894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Durgin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Block Building will feature a collage of photographs taken by Newmarket residents.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mural will be digitally printed and installed onto the bricked exterior.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Newmarket sits at the Lamprey river’s edge, which is the largest contributor of fresh water to the Great Bay Estuary and is a nationally protected, wild and scenic river. The river provides significant ecological, historic, recreational, wildlife, and community resources.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mural design will represent these elements.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3EB2A-5068-D9DA-5CC7-05E79CB1F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87" y="4252823"/>
            <a:ext cx="5576925" cy="238951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07CB76-587E-8309-FFB2-58D20D8C69E5}"/>
              </a:ext>
            </a:extLst>
          </p:cNvPr>
          <p:cNvSpPr txBox="1"/>
          <p:nvPr/>
        </p:nvSpPr>
        <p:spPr>
          <a:xfrm>
            <a:off x="4502988" y="6233890"/>
            <a:ext cx="130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1" dirty="0"/>
              <a:t>Artist’s rendering of mural prototype</a:t>
            </a:r>
          </a:p>
        </p:txBody>
      </p:sp>
    </p:spTree>
    <p:extLst>
      <p:ext uri="{BB962C8B-B14F-4D97-AF65-F5344CB8AC3E}">
        <p14:creationId xmlns:p14="http://schemas.microsoft.com/office/powerpoint/2010/main" val="331870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8F193-72C9-8705-A09A-18B87C30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9F71-6B58-1505-1501-E652E34C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Components – Sculpture &amp; Educational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F2D0-B583-2E74-2699-0935B901D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081842"/>
            <a:ext cx="5209067" cy="4439728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Sculpture using farming and architectural implements donated by Historical Society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displays regarding the river’s cultural impact, local wildlife preservation and water conservation housed in a mini art gallery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seating and gathering space representing water influenced creatures and activities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5E0F1-BE6C-5F34-BEF5-615D0725B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167" y="1723852"/>
            <a:ext cx="2744925" cy="484817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70878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CCC74-3835-19AC-231D-E738382C3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16E6-28C1-D9E4-55CD-F10A3677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690" y="511967"/>
            <a:ext cx="8911687" cy="1280890"/>
          </a:xfrm>
        </p:spPr>
        <p:txBody>
          <a:bodyPr/>
          <a:lstStyle/>
          <a:p>
            <a:r>
              <a:rPr lang="en-US" dirty="0"/>
              <a:t>Proposed Park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3EA2DC-5C70-91CE-800C-12C5286C0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90" y="1513335"/>
            <a:ext cx="9312922" cy="499732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157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A6E6D-917A-E643-D34B-6C3A5ADD7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4EBC-BAC7-6367-DBB7-63AE24F9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BF21F-F4AF-4501-4EA3-47410585E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90134"/>
            <a:ext cx="8915400" cy="506945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February 26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	Request for Proposals (RFP) for mural design &amp; sculpture</a:t>
            </a:r>
          </a:p>
          <a:p>
            <a:pPr>
              <a:spcBef>
                <a:spcPts val="0"/>
              </a:spcBef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March 15       	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Install “Coming Soon Willey House Main Street Pocket Park” Sign </a:t>
            </a:r>
          </a:p>
          <a:p>
            <a:pPr>
              <a:spcBef>
                <a:spcPts val="0"/>
              </a:spcBef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May 1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	RFP Submissions Due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May 15          	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Finalist Design Presentations</a:t>
            </a:r>
          </a:p>
          <a:p>
            <a:pPr>
              <a:spcBef>
                <a:spcPts val="0"/>
              </a:spcBef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June 1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	Selection of Design Contest Winners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August 8        	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Submission Deadline for photos from Newmarket Residents</a:t>
            </a:r>
          </a:p>
          <a:p>
            <a:pPr>
              <a:spcBef>
                <a:spcPts val="0"/>
              </a:spcBef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Sept 9		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Final design files &amp; sculpture due</a:t>
            </a:r>
          </a:p>
          <a:p>
            <a:pPr>
              <a:spcBef>
                <a:spcPts val="0"/>
              </a:spcBef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Sept 9-23      	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Park landscaping and seating installation</a:t>
            </a:r>
          </a:p>
          <a:p>
            <a:pPr>
              <a:spcBef>
                <a:spcPts val="0"/>
              </a:spcBef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Sept 15-27    	</a:t>
            </a:r>
            <a:r>
              <a:rPr lang="en-US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Park Art Installation 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Sept. 28     	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Park Unveiling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485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63BB-7E82-E44D-E165-8B200E47C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DECC-2C19-2004-1C58-D28E2832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154" y="714518"/>
            <a:ext cx="8911687" cy="1280890"/>
          </a:xfrm>
        </p:spPr>
        <p:txBody>
          <a:bodyPr/>
          <a:lstStyle/>
          <a:p>
            <a:r>
              <a:rPr lang="en-US" dirty="0"/>
              <a:t>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3CB33-FFE9-1B33-90E2-01265962F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460" y="1995408"/>
            <a:ext cx="9065076" cy="464375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buFont typeface="Wingdings 3" panose="05040102010807070707" pitchFamily="18" charset="2"/>
              <a:buChar char="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APRIL 	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Photography Education Series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workshops on taking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wildlife photographs with various camera types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MAY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		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Herring Aid Event 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celebration of the annual run of river herring that have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	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returned from life at sea to spawn in the freshwater of the river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JUNE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Historic Photography Scavenger Hunt –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collaboration with the 					Newmarket Historical Society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JULY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		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Life is an Adventure on the River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education series about river, wildlife &amp;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			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conservation, resulting in a temporary community art installation at library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AUG		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Downtown Ice Cream Social Event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partnering with the Main Street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			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Corporation &amp; Newmarket Business Association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SEPT		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“Why We LOVE Newmarket at the River’s Edge” Sidewalk Photo Exhibit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6E8B75-0023-909B-CF8E-82D00033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648" y="386244"/>
            <a:ext cx="2839784" cy="21283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8961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</TotalTime>
  <Words>588</Words>
  <Application>Microsoft Office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Wisp</vt:lpstr>
      <vt:lpstr>Willey House Central Park</vt:lpstr>
      <vt:lpstr>Project Overview</vt:lpstr>
      <vt:lpstr>Project Goals</vt:lpstr>
      <vt:lpstr>Community Support</vt:lpstr>
      <vt:lpstr>Project Components – The Mural</vt:lpstr>
      <vt:lpstr>Project Components – Sculpture &amp; Educational Display</vt:lpstr>
      <vt:lpstr>Proposed Park Design</vt:lpstr>
      <vt:lpstr>Project Timeline</vt:lpstr>
      <vt:lpstr>Community Engagement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Willey House Central Park</dc:title>
  <dc:creator>Pam Myers-Morgan</dc:creator>
  <cp:lastModifiedBy>Debra Smith</cp:lastModifiedBy>
  <cp:revision>10</cp:revision>
  <dcterms:created xsi:type="dcterms:W3CDTF">2024-02-16T17:46:53Z</dcterms:created>
  <dcterms:modified xsi:type="dcterms:W3CDTF">2024-02-22T13:28:24Z</dcterms:modified>
</cp:coreProperties>
</file>